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486400" y="219972"/>
            <a:ext cx="41843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ED5E9-A88C-4D71-B80D-5ACAD1E11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824857"/>
            <a:ext cx="9492295" cy="390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7447E-D8C8-4FCD-B7C3-2DDF73FC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17" y="5729529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C5DBA0-2D73-4B48-AC26-A7FD60EDB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774" y="1119054"/>
            <a:ext cx="2274005" cy="518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2BEBF-5256-40CC-9086-B72976A8D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506" y="1931708"/>
            <a:ext cx="1725318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4B-60DA-4E19-9304-D68821305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597" y="3001882"/>
            <a:ext cx="2219136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52C235-B1C5-49E4-80C3-7BE7D3E83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939" y="4586133"/>
            <a:ext cx="7864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24945" y="219972"/>
            <a:ext cx="40458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B3631-7F94-405C-A231-5A8E17C93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932143"/>
            <a:ext cx="9492295" cy="4535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8A07F-CDAE-4ED2-8C61-8FC7E2318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65" y="5810341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489167-E3B8-44D9-B6A4-437826A0F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082" y="1271214"/>
            <a:ext cx="1713124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2D49AE-24C7-44DD-9077-EA45289AB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70" y="2027184"/>
            <a:ext cx="1231499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2259D8-CF8D-45A2-B6C2-5E84E305B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012" y="2822066"/>
            <a:ext cx="1152244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27B7DB-77DA-41D7-804C-807FBD742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156" y="5288112"/>
            <a:ext cx="38773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2" y="876492"/>
            <a:ext cx="9492295" cy="518814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94218" y="219972"/>
            <a:ext cx="3976557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4B8CC9-A82B-4957-A0EF-F7BC86CB3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227" y="5718240"/>
            <a:ext cx="5322269" cy="74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9059D6-C2FC-4090-BF7E-36D262573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229" y="1251132"/>
            <a:ext cx="1621677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45C724-AA46-4F4D-9487-3EFFB431D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174" y="2172832"/>
            <a:ext cx="2133785" cy="524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F26CAE-8467-43C3-A5D8-4B01472DC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229" y="3567753"/>
            <a:ext cx="5669771" cy="786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03AECC-1A84-44EA-9F8F-C89A9F355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472" y="5086698"/>
            <a:ext cx="3365284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458691" y="219972"/>
            <a:ext cx="42120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FDCB66-B3E5-42AE-AC8A-A58873DB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02" y="895591"/>
            <a:ext cx="9492295" cy="4127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9AC06-8ED8-4E4F-980D-D1EE837F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65" y="5700361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2573AB-BA5E-4B63-AECF-0575BC672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162" y="1158847"/>
            <a:ext cx="1146147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F02CA7-110B-49AA-906B-7120118F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778" y="2005300"/>
            <a:ext cx="1731414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14C59-F5C7-4AB9-8E25-09707F311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266" y="2956443"/>
            <a:ext cx="1164437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588876-B397-4348-ABD0-405CE6C01B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681" y="5019821"/>
            <a:ext cx="505402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38800" y="219972"/>
            <a:ext cx="40319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2112146" y="4556844"/>
            <a:ext cx="4108545" cy="595609"/>
          </a:xfrm>
          <a:prstGeom prst="parallelogram">
            <a:avLst>
              <a:gd name="adj" fmla="val 207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26904" y="5085364"/>
            <a:ext cx="207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Gill Sans MT" panose="020B0502020104020203" pitchFamily="34" charset="0"/>
              </a:rPr>
              <a:t>30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77857" y="4742538"/>
                <a:ext cx="1184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GB" sz="2000" dirty="0">
                    <a:latin typeface="Gill Sans MT" panose="020B0502020104020203" pitchFamily="34" charset="0"/>
                  </a:rPr>
                  <a:t>mm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857" y="4742538"/>
                <a:ext cx="1184184" cy="400110"/>
              </a:xfrm>
              <a:prstGeom prst="rect">
                <a:avLst/>
              </a:prstGeom>
              <a:blipFill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3868255" y="4566648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25476" y="4662042"/>
                <a:ext cx="9760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17 </m:t>
                    </m:r>
                  </m:oMath>
                </a14:m>
                <a:r>
                  <a:rPr lang="en-GB" sz="2000" dirty="0">
                    <a:latin typeface="Gill Sans MT" panose="020B0502020104020203" pitchFamily="34" charset="0"/>
                  </a:rPr>
                  <a:t>mm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76" y="4662042"/>
                <a:ext cx="976015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5110146" y="4576452"/>
            <a:ext cx="1207528" cy="5956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77AAED7-89F3-439E-B350-4E700D298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5" y="920843"/>
            <a:ext cx="9571550" cy="3572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ECECD-31B2-46C7-ADCA-70ADA56D1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011" y="5785974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8A9D01-4F07-4BB2-BCE3-9AD1C6C22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361" y="1124243"/>
            <a:ext cx="1731414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6458F-03A7-48EB-8A0C-AEBDFB58C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4787" y="2082343"/>
            <a:ext cx="1731414" cy="75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E50C60-A642-443C-A1F1-B23D56DF5E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9361" y="3400317"/>
            <a:ext cx="1731414" cy="7498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2BCDD1-2BB1-4600-A6DE-12321BA72C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4787" y="4576452"/>
            <a:ext cx="173751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52655" y="219972"/>
            <a:ext cx="401812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E7CA1-6522-44FC-B9F9-AD810CCF0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915035"/>
            <a:ext cx="9492295" cy="3560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D9CF6-7643-4491-AC7A-F7D2BE61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041" y="5684375"/>
            <a:ext cx="5322269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AB781-7B85-41CC-BF46-6D5F90BDC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693" y="1184376"/>
            <a:ext cx="1731414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E9E80-3F3A-4C66-B4C4-2966729C7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715" y="2008692"/>
            <a:ext cx="1731414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86DB4A-45E5-4B09-86A9-D4685CA87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715" y="2765231"/>
            <a:ext cx="1731414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9ED358-627E-458C-B442-1F1B20CA3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693" y="3662448"/>
            <a:ext cx="110347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24945" y="219972"/>
            <a:ext cx="40458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764E0-93A9-4D09-AF2C-B3E139DB1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801429"/>
            <a:ext cx="9492295" cy="4535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EE3223-362D-4107-AD0E-F97092A16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90" y="5701391"/>
            <a:ext cx="6023370" cy="755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994A92-AA11-44D1-92D4-B777A46D7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128" y="1418487"/>
            <a:ext cx="4121253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D2938E-1448-401B-B296-451427C9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765" y="1914753"/>
            <a:ext cx="896190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008825-678C-46AD-B3C8-C45206DAA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929" y="2901073"/>
            <a:ext cx="1152244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312C21-75F0-4B1B-96CB-8E7F413B5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486" y="5141334"/>
            <a:ext cx="309703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4" y="1011726"/>
            <a:ext cx="9498391" cy="483454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66509" y="219972"/>
            <a:ext cx="4004266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6CCFD-9836-4CAA-83F8-94F1BFB8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65" y="5720030"/>
            <a:ext cx="5322269" cy="74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8B82E6-547D-4BAA-BEA5-500CFE125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719" y="1246113"/>
            <a:ext cx="2871465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B50DF-B883-4752-9E34-63B350F5F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042" y="2051880"/>
            <a:ext cx="786452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D8FDF-FCE8-417B-B793-9256B3E7B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106" y="2930823"/>
            <a:ext cx="1426588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C22E62-3324-4EF4-A867-96323EB90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954" y="4785906"/>
            <a:ext cx="88338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66509" y="219972"/>
            <a:ext cx="4004266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4CD87-A7A3-42F7-A671-C4F3449E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932143"/>
            <a:ext cx="9492295" cy="4535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D04FE-DCA1-4291-AC46-68BDA6665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916" y="5745430"/>
            <a:ext cx="7510923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EE8D6-8D3E-4508-8ADA-0ED7FAFE7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589" y="1199637"/>
            <a:ext cx="1152244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84BA8-E635-4713-B0AE-17229F360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839" y="2060930"/>
            <a:ext cx="1231499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1B4044-154E-4D75-B5FD-F269E0F2B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595" y="3389508"/>
            <a:ext cx="1152244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98E2F-2F3E-487E-81F1-3AD5F4322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5545" y="4703542"/>
            <a:ext cx="115224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83382" y="219972"/>
            <a:ext cx="40873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A6A396-9776-4BD7-AA0C-DE5D1E1F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848981"/>
            <a:ext cx="9492295" cy="3895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CB76A-1204-46A2-9EB8-9CE0AB23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754" y="5885333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9C933F-E3F3-4007-9C8C-360040FE3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207" y="1046013"/>
            <a:ext cx="1231499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2BD140-6ADD-41EB-8D0C-00138F285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207" y="1935018"/>
            <a:ext cx="2091109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1748ED-E1BC-437F-B56F-975FCAAC0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503" y="2837074"/>
            <a:ext cx="1152244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58AE93-14CF-4A68-A86C-412EA998D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4969" y="4634232"/>
            <a:ext cx="102421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B41ADC-146E-4D2C-907A-B01AF357B1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256C63-29E1-4069-BC71-B0B17375BBCB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2c906d8d-99be-4407-aa03-d43c7b68d295"/>
    <ds:schemaRef ds:uri="d1300534-ca9f-478b-a414-5dcf7f63c6c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D0D8C7-0370-4F8A-B962-DD8319B284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4395</TotalTime>
  <Words>86</Words>
  <Application>Microsoft Office PowerPoint</Application>
  <PresentationFormat>A4 Paper (210x297 mm)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</vt:lpstr>
      <vt:lpstr>Calibri</vt:lpstr>
      <vt:lpstr>Cambria Math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86</cp:revision>
  <dcterms:created xsi:type="dcterms:W3CDTF">2019-10-15T10:24:11Z</dcterms:created>
  <dcterms:modified xsi:type="dcterms:W3CDTF">2019-12-20T08:54:38Z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